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41" r:id="rId4"/>
    <p:sldId id="343" r:id="rId5"/>
    <p:sldId id="344" r:id="rId6"/>
    <p:sldId id="345" r:id="rId7"/>
    <p:sldId id="346" r:id="rId8"/>
    <p:sldId id="288" r:id="rId9"/>
    <p:sldId id="28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6136" autoAdjust="0"/>
  </p:normalViewPr>
  <p:slideViewPr>
    <p:cSldViewPr>
      <p:cViewPr varScale="1">
        <p:scale>
          <a:sx n="81" d="100"/>
          <a:sy n="81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06F1-D807-4434-AA79-8CD5500332CF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D0D6-693A-4360-B6A8-D7617F7732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4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1463-E59A-461A-945E-B623445F7E11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E453-B05D-4442-947F-FE6D3C5889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ubrizeme.cz/prv-6-vyzv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zemanova@zubrizeme.cz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scherrerova@zubrizeme.c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043608" y="5890679"/>
            <a:ext cx="3744416" cy="369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 2020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51520" y="5497641"/>
            <a:ext cx="4032448" cy="3997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Schůze Mikroregionu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1" y="1897708"/>
            <a:ext cx="91085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Zubří země, o.p.s. – aktuální informace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20939" y="2918459"/>
            <a:ext cx="8183509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13500000">
              <a:schemeClr val="bg1">
                <a:lumMod val="65000"/>
                <a:alpha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Aktuality k činnosti</a:t>
            </a:r>
            <a:r>
              <a:rPr lang="cs-CZ" sz="4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4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Zubří země</a:t>
            </a:r>
            <a:endParaRPr lang="cs-CZ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tx2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420889"/>
            <a:ext cx="8129304" cy="411738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podpořených projektů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na nové programové období              2021 – 2027: 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lphaLcParenR"/>
            </a:pPr>
            <a:r>
              <a:rPr lang="cs-CZ" sz="1800" b="1" i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standardizaci MAS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cs-CZ" sz="1800" b="1" i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SCLLD na období 2021+</a:t>
            </a:r>
            <a:endParaRPr lang="cs-CZ" sz="2200" b="1" i="1" cap="sm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cs-CZ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15075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4068" y="1074428"/>
            <a:ext cx="7774632" cy="1008113"/>
          </a:xfrm>
        </p:spPr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Mapa podpořených projektů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420889"/>
            <a:ext cx="8129304" cy="411738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cs-CZ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3AC0B0-F0D0-47B9-8A7C-F9C67327B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13" y="1844824"/>
            <a:ext cx="451185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27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Výzva z programu rozvoje venkova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420889"/>
            <a:ext cx="8129304" cy="4117385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Vyhlášení výzvy: 12. května 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5. – 31.7.2020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podání žádostí a příloh: </a:t>
            </a:r>
            <a:r>
              <a:rPr lang="cs-CZ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 elektronicky přes Portál farmáře !!!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výše způsobilých výdajů: 50 000 Kč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výše způsobilých výdajů: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5 000 000 Kč u </a:t>
            </a:r>
            <a:r>
              <a:rPr lang="cs-CZ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5 000 000Kč u </a:t>
            </a:r>
            <a:r>
              <a:rPr lang="cs-CZ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3 500 000 Kč u </a:t>
            </a:r>
            <a:r>
              <a:rPr lang="cs-CZ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a  5 000 000 Kč </a:t>
            </a:r>
            <a:r>
              <a:rPr lang="cs-CZ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vymezení: celé území MAS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výzvě a prezentace z webináře pro žadatele naleznete v odkazu níže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800" dirty="0">
                <a:hlinkClick r:id="rId2"/>
              </a:rPr>
              <a:t>http://zubrizeme.cz/prv-6-vyzva/</a:t>
            </a:r>
            <a:endParaRPr lang="cs-CZ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77" y="6232521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27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Výzva z programu rozvoje venkova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627E43-4B25-4758-A943-37AAF3FC7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25" t="44491" r="20863" b="22000"/>
          <a:stretch/>
        </p:blipFill>
        <p:spPr>
          <a:xfrm>
            <a:off x="1159795" y="2420889"/>
            <a:ext cx="7269726" cy="31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0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83A1A-0522-45C2-A655-B701C6AE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Příprava na nové programové období 2021 – 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502D1-29B5-48A1-8393-28424156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6508"/>
            <a:ext cx="8229600" cy="3484984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cs-CZ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standardizaci MAS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pro podání žádosti o kontrolu dodržování standardů MAS: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25.5.2020 do 30.9.2020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žádosti: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 obcí se zařazením území obcí do území působnosti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Zubří země, o.p.s. na období 2021-2027 –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na zastupitelstvu obce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30.6.2020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MAS: podepsání nové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Partnerské smlouvy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realizaci SCLLD MAS Zubří země, o.p.s. na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programové období                       2021-2027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30.6.2020</a:t>
            </a:r>
            <a:endParaRPr lang="cs-CZ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cs-CZ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16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83A1A-0522-45C2-A655-B701C6AE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Příprava na nové programové období 2021 – 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502D1-29B5-48A1-8393-28424156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6508"/>
            <a:ext cx="8229600" cy="462281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arenR" startAt="2"/>
            </a:pPr>
            <a:r>
              <a:rPr lang="cs-CZ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SCLLD na období 2021+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100" b="1" u="sng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analytická část: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Aktualizace socioekonomické analýzy: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30.9.2020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  <a:r>
              <a:rPr lang="cs-CZ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31.10.2020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projednání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přípravy SCLLD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30.11.2020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analýza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cs-CZ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rozvojových potřeb a rozvojového potencionálu území působnosti MAS </a:t>
            </a:r>
            <a:endParaRPr lang="cs-CZ" b="1" i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10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-255501"/>
            <a:ext cx="9144000" cy="133301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-387424"/>
            <a:ext cx="8712968" cy="295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KONTAKT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55588"/>
              </p:ext>
            </p:extLst>
          </p:nvPr>
        </p:nvGraphicFramePr>
        <p:xfrm>
          <a:off x="315591" y="1483904"/>
          <a:ext cx="8510585" cy="241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8078497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22870775"/>
                    </a:ext>
                  </a:extLst>
                </a:gridCol>
                <a:gridCol w="1311463">
                  <a:extLst>
                    <a:ext uri="{9D8B030D-6E8A-4147-A177-3AD203B41FA5}">
                      <a16:colId xmlns:a16="http://schemas.microsoft.com/office/drawing/2014/main" val="4213401640"/>
                    </a:ext>
                  </a:extLst>
                </a:gridCol>
                <a:gridCol w="2351391">
                  <a:extLst>
                    <a:ext uri="{9D8B030D-6E8A-4147-A177-3AD203B41FA5}">
                      <a16:colId xmlns:a16="http://schemas.microsoft.com/office/drawing/2014/main" val="117539827"/>
                    </a:ext>
                  </a:extLst>
                </a:gridCol>
                <a:gridCol w="2183435">
                  <a:extLst>
                    <a:ext uri="{9D8B030D-6E8A-4147-A177-3AD203B41FA5}">
                      <a16:colId xmlns:a16="http://schemas.microsoft.com/office/drawing/2014/main" val="2777660107"/>
                    </a:ext>
                  </a:extLst>
                </a:gridCol>
              </a:tblGrid>
              <a:tr h="688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Jméno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Konzultace na poradenském místě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034971"/>
                  </a:ext>
                </a:extLst>
              </a:tr>
              <a:tr h="909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Lada Scherrerová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739 393 121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mas@zubrizeme.cz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4"/>
                        </a:rPr>
                        <a:t>scherrerova@zubrizeme.cz</a:t>
                      </a:r>
                      <a:endParaRPr lang="cs-CZ" sz="1200" b="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Město na Moravě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00251"/>
                  </a:ext>
                </a:extLst>
              </a:tr>
              <a:tr h="81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Mgr. Aneta Šlechtová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731 499 188</a:t>
                      </a:r>
                      <a:endParaRPr lang="cs-CZ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mas@zubrizeme.cz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094602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78339"/>
              </p:ext>
            </p:extLst>
          </p:nvPr>
        </p:nvGraphicFramePr>
        <p:xfrm>
          <a:off x="290208" y="4270583"/>
          <a:ext cx="8561352" cy="201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676">
                  <a:extLst>
                    <a:ext uri="{9D8B030D-6E8A-4147-A177-3AD203B41FA5}">
                      <a16:colId xmlns:a16="http://schemas.microsoft.com/office/drawing/2014/main" val="602091575"/>
                    </a:ext>
                  </a:extLst>
                </a:gridCol>
                <a:gridCol w="4280676">
                  <a:extLst>
                    <a:ext uri="{9D8B030D-6E8A-4147-A177-3AD203B41FA5}">
                      <a16:colId xmlns:a16="http://schemas.microsoft.com/office/drawing/2014/main" val="4036835143"/>
                    </a:ext>
                  </a:extLst>
                </a:gridCol>
              </a:tblGrid>
              <a:tr h="2501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Zubří země, o.p.s.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05652"/>
                  </a:ext>
                </a:extLst>
              </a:tr>
              <a:tr h="233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Bystřice nad Pernštejnem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Nové Město na Moravě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49799"/>
                  </a:ext>
                </a:extLst>
              </a:tr>
              <a:tr h="14092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63570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F3C97FA1-B7A8-4BC3-8D33-013112197ABD}"/>
              </a:ext>
            </a:extLst>
          </p:cNvPr>
          <p:cNvSpPr/>
          <p:nvPr/>
        </p:nvSpPr>
        <p:spPr>
          <a:xfrm>
            <a:off x="3059832" y="6416769"/>
            <a:ext cx="2952328" cy="252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www.zubrizeme.cz</a:t>
            </a:r>
          </a:p>
        </p:txBody>
      </p:sp>
      <p:pic>
        <p:nvPicPr>
          <p:cNvPr id="11" name="Picture 6" descr="schvalene_logo_zubri_zeme">
            <a:extLst>
              <a:ext uri="{FF2B5EF4-FFF2-40B4-BE49-F238E27FC236}">
                <a16:creationId xmlns:a16="http://schemas.microsoft.com/office/drawing/2014/main" id="{CB50E8A8-1045-4CB4-B139-900D98EC2BA6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EAA773-320C-4C10-BD6C-D26AD5712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5060560"/>
            <a:ext cx="3219450" cy="952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E315AD-137B-4456-8262-F267CB3A5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8" y="5054569"/>
            <a:ext cx="3133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34747"/>
            <a:ext cx="9144000" cy="150751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39552" y="2780928"/>
            <a:ext cx="822960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905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pic>
        <p:nvPicPr>
          <p:cNvPr id="6" name="Picture 6" descr="schvalene_logo_zubri_zeme">
            <a:extLst>
              <a:ext uri="{FF2B5EF4-FFF2-40B4-BE49-F238E27FC236}">
                <a16:creationId xmlns:a16="http://schemas.microsoft.com/office/drawing/2014/main" id="{2A7A240F-4825-4A67-8A65-2A0A16DC1252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76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7131</TotalTime>
  <Words>385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Motiv sady Office</vt:lpstr>
      <vt:lpstr>Prezentace aplikace PowerPoint</vt:lpstr>
      <vt:lpstr>Program</vt:lpstr>
      <vt:lpstr>Mapa podpořených projektů</vt:lpstr>
      <vt:lpstr>6. Výzva z programu rozvoje venkova</vt:lpstr>
      <vt:lpstr>6. Výzva z programu rozvoje venkova</vt:lpstr>
      <vt:lpstr>Příprava na nové programové období 2021 – 2027</vt:lpstr>
      <vt:lpstr>Příprava na nové programové období 2021 – 2027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Trličíková Michala (MPSV)</dc:creator>
  <cp:lastModifiedBy>Mikroregion Bystřicko</cp:lastModifiedBy>
  <cp:revision>292</cp:revision>
  <dcterms:created xsi:type="dcterms:W3CDTF">2015-05-26T11:30:55Z</dcterms:created>
  <dcterms:modified xsi:type="dcterms:W3CDTF">2020-06-22T12:23:58Z</dcterms:modified>
</cp:coreProperties>
</file>